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8" r:id="rId3"/>
    <p:sldId id="277" r:id="rId4"/>
    <p:sldId id="281" r:id="rId5"/>
    <p:sldId id="282" r:id="rId6"/>
    <p:sldId id="283" r:id="rId7"/>
    <p:sldId id="285" r:id="rId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85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7FBD-EA61-4CA5-8EBC-531B12CDEFE4}" type="datetimeFigureOut">
              <a:rPr lang="nl-NL" smtClean="0"/>
              <a:pPr/>
              <a:t>12-4-2017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833-ED63-4B13-BCCD-6337630B3D6D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7FBD-EA61-4CA5-8EBC-531B12CDEFE4}" type="datetimeFigureOut">
              <a:rPr lang="nl-NL" smtClean="0"/>
              <a:pPr/>
              <a:t>12-4-2017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833-ED63-4B13-BCCD-6337630B3D6D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7FBD-EA61-4CA5-8EBC-531B12CDEFE4}" type="datetimeFigureOut">
              <a:rPr lang="nl-NL" smtClean="0"/>
              <a:pPr/>
              <a:t>12-4-2017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833-ED63-4B13-BCCD-6337630B3D6D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7FBD-EA61-4CA5-8EBC-531B12CDEFE4}" type="datetimeFigureOut">
              <a:rPr lang="nl-NL" smtClean="0"/>
              <a:pPr/>
              <a:t>12-4-2017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833-ED63-4B13-BCCD-6337630B3D6D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7FBD-EA61-4CA5-8EBC-531B12CDEFE4}" type="datetimeFigureOut">
              <a:rPr lang="nl-NL" smtClean="0"/>
              <a:pPr/>
              <a:t>12-4-2017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833-ED63-4B13-BCCD-6337630B3D6D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7FBD-EA61-4CA5-8EBC-531B12CDEFE4}" type="datetimeFigureOut">
              <a:rPr lang="nl-NL" smtClean="0"/>
              <a:pPr/>
              <a:t>12-4-2017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833-ED63-4B13-BCCD-6337630B3D6D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7FBD-EA61-4CA5-8EBC-531B12CDEFE4}" type="datetimeFigureOut">
              <a:rPr lang="nl-NL" smtClean="0"/>
              <a:pPr/>
              <a:t>12-4-2017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833-ED63-4B13-BCCD-6337630B3D6D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7FBD-EA61-4CA5-8EBC-531B12CDEFE4}" type="datetimeFigureOut">
              <a:rPr lang="nl-NL" smtClean="0"/>
              <a:pPr/>
              <a:t>12-4-2017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833-ED63-4B13-BCCD-6337630B3D6D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7FBD-EA61-4CA5-8EBC-531B12CDEFE4}" type="datetimeFigureOut">
              <a:rPr lang="nl-NL" smtClean="0"/>
              <a:pPr/>
              <a:t>12-4-2017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833-ED63-4B13-BCCD-6337630B3D6D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7FBD-EA61-4CA5-8EBC-531B12CDEFE4}" type="datetimeFigureOut">
              <a:rPr lang="nl-NL" smtClean="0"/>
              <a:pPr/>
              <a:t>12-4-2017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833-ED63-4B13-BCCD-6337630B3D6D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7FBD-EA61-4CA5-8EBC-531B12CDEFE4}" type="datetimeFigureOut">
              <a:rPr lang="nl-NL" smtClean="0"/>
              <a:pPr/>
              <a:t>12-4-2017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833-ED63-4B13-BCCD-6337630B3D6D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77FBD-EA61-4CA5-8EBC-531B12CDEFE4}" type="datetimeFigureOut">
              <a:rPr lang="nl-NL" smtClean="0"/>
              <a:pPr/>
              <a:t>12-4-2017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36833-ED63-4B13-BCCD-6337630B3D6D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Autofit/>
          </a:bodyPr>
          <a:lstStyle/>
          <a:p>
            <a:r>
              <a:rPr lang="nl-NL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De Sociale Kwestie</a:t>
            </a:r>
            <a:endParaRPr lang="nl-NL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51520" y="5373216"/>
            <a:ext cx="6149280" cy="1752600"/>
          </a:xfrm>
        </p:spPr>
        <p:txBody>
          <a:bodyPr/>
          <a:lstStyle/>
          <a:p>
            <a:pPr algn="l"/>
            <a:r>
              <a:rPr lang="nl-NL" b="1" dirty="0" smtClean="0">
                <a:solidFill>
                  <a:schemeClr val="tx1"/>
                </a:solidFill>
              </a:rPr>
              <a:t>Tijd van burgers en stoommachines</a:t>
            </a:r>
          </a:p>
          <a:p>
            <a:pPr algn="l"/>
            <a:r>
              <a:rPr lang="nl-NL" b="1" dirty="0" smtClean="0">
                <a:solidFill>
                  <a:schemeClr val="tx1"/>
                </a:solidFill>
              </a:rPr>
              <a:t>1800 – 1900</a:t>
            </a:r>
          </a:p>
          <a:p>
            <a:endParaRPr lang="nl-NL" dirty="0"/>
          </a:p>
        </p:txBody>
      </p:sp>
      <p:pic>
        <p:nvPicPr>
          <p:cNvPr id="4" name="Afbeelding 3" descr="Pictogram Tijdvak 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5514132"/>
            <a:ext cx="941176" cy="94117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151116"/>
            <a:ext cx="5363993" cy="41500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142887"/>
            <a:ext cx="4398518" cy="3356579"/>
          </a:xfrm>
          <a:prstGeom prst="rect">
            <a:avLst/>
          </a:prstGeom>
        </p:spPr>
      </p:pic>
      <p:pic>
        <p:nvPicPr>
          <p:cNvPr id="8" name="Tijdelijke aanduiding voor inhou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591" y="3300899"/>
            <a:ext cx="3628833" cy="285468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Het leven van de armen</a:t>
            </a:r>
            <a:endParaRPr lang="nl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907" y="3284984"/>
            <a:ext cx="4398518" cy="3403109"/>
          </a:xfrm>
        </p:spPr>
      </p:pic>
      <p:sp>
        <p:nvSpPr>
          <p:cNvPr id="5" name="Tekstvak 4"/>
          <p:cNvSpPr txBox="1"/>
          <p:nvPr/>
        </p:nvSpPr>
        <p:spPr>
          <a:xfrm>
            <a:off x="323528" y="1268760"/>
            <a:ext cx="68407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b="1" dirty="0" smtClean="0"/>
              <a:t> </a:t>
            </a:r>
            <a:r>
              <a:rPr lang="nl-NL" sz="2400" b="1" dirty="0" smtClean="0"/>
              <a:t>Armen leven in krappe huizen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b="1" dirty="0" smtClean="0"/>
              <a:t> Bouwvallen met kapotte ruiten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b="1" dirty="0" smtClean="0"/>
              <a:t> Geen riolering </a:t>
            </a:r>
            <a:r>
              <a:rPr lang="nl-NL" sz="2400" b="1" dirty="0" smtClean="0">
                <a:sym typeface="Wingdings" panose="05000000000000000000" pitchFamily="2" charset="2"/>
              </a:rPr>
              <a:t> vuil op straat  ziekte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b="1" dirty="0">
                <a:sym typeface="Wingdings" panose="05000000000000000000" pitchFamily="2" charset="2"/>
              </a:rPr>
              <a:t> O</a:t>
            </a:r>
            <a:r>
              <a:rPr lang="nl-NL" sz="2400" b="1" dirty="0" smtClean="0">
                <a:sym typeface="Wingdings" panose="05000000000000000000" pitchFamily="2" charset="2"/>
              </a:rPr>
              <a:t>ngezonde lucht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b="1" dirty="0">
                <a:sym typeface="Wingdings" panose="05000000000000000000" pitchFamily="2" charset="2"/>
              </a:rPr>
              <a:t> </a:t>
            </a:r>
            <a:r>
              <a:rPr lang="nl-NL" sz="2400" b="1" dirty="0" smtClean="0">
                <a:sym typeface="Wingdings" panose="05000000000000000000" pitchFamily="2" charset="2"/>
              </a:rPr>
              <a:t>Vochtige kelderwoningen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>
                <a:sym typeface="Wingdings" panose="05000000000000000000" pitchFamily="2" charset="2"/>
              </a:rPr>
              <a:t> Slechte leefomstandigheden</a:t>
            </a:r>
            <a:endParaRPr lang="nl-NL" sz="2400" b="1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nl-NL" sz="2400" b="1" dirty="0" smtClean="0">
                <a:sym typeface="Wingdings" panose="05000000000000000000" pitchFamily="2" charset="2"/>
              </a:rPr>
              <a:t> </a:t>
            </a:r>
            <a:endParaRPr lang="nl-NL" sz="2400" b="1" dirty="0"/>
          </a:p>
        </p:txBody>
      </p:sp>
      <p:pic>
        <p:nvPicPr>
          <p:cNvPr id="6" name="Tijdelijke aanduiding voor inhoud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330" y="1441333"/>
            <a:ext cx="2653271" cy="34031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5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Het </a:t>
            </a:r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werk </a:t>
            </a:r>
            <a:r>
              <a:rPr lang="nl-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van de </a:t>
            </a:r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arbeiders</a:t>
            </a:r>
            <a:endParaRPr lang="nl-N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769" y="2420888"/>
            <a:ext cx="3204815" cy="3494347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417" y="2247277"/>
            <a:ext cx="3699567" cy="3105476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83744"/>
            <a:ext cx="3839215" cy="3493685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457200" y="1417072"/>
            <a:ext cx="74271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Hard werken: 12-16 uur per dag, 6-7 dagen per week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Geen vakantie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Gevaarlijk en ongezond werk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Weinig </a:t>
            </a:r>
            <a:r>
              <a:rPr 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werkgelegenheid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Meer arbeiders dan banen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Lage lonen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Makkelijk ontslagen</a:t>
            </a:r>
          </a:p>
          <a:p>
            <a:pPr lvl="1">
              <a:lnSpc>
                <a:spcPct val="150000"/>
              </a:lnSpc>
            </a:pPr>
            <a:r>
              <a:rPr lang="nl-NL" sz="2400" b="1" dirty="0" smtClean="0">
                <a:sym typeface="Wingdings" panose="05000000000000000000" pitchFamily="2" charset="2"/>
              </a:rPr>
              <a:t> </a:t>
            </a:r>
            <a:r>
              <a:rPr lang="nl-NL" sz="2400" b="1" dirty="0">
                <a:sym typeface="Wingdings" panose="05000000000000000000" pitchFamily="2" charset="2"/>
              </a:rPr>
              <a:t>Slechte </a:t>
            </a:r>
            <a:r>
              <a:rPr lang="nl-NL" sz="2400" b="1" dirty="0" smtClean="0">
                <a:sym typeface="Wingdings" panose="05000000000000000000" pitchFamily="2" charset="2"/>
              </a:rPr>
              <a:t>leefomstandigheden</a:t>
            </a:r>
            <a:endParaRPr lang="nl-NL" sz="2400" b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3027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51" y="2748016"/>
            <a:ext cx="3119917" cy="4029414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Armenzorg</a:t>
            </a:r>
            <a:endParaRPr lang="nl-N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63" y="3307261"/>
            <a:ext cx="4221661" cy="2748062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457200" y="1417072"/>
            <a:ext cx="71391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Geen werk? Geen geld!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Werkgevers</a:t>
            </a:r>
            <a:r>
              <a:rPr lang="nl-NL" sz="2400" b="1" dirty="0" smtClean="0"/>
              <a:t> denken alleen aan winst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Werknemers</a:t>
            </a:r>
            <a:r>
              <a:rPr lang="nl-NL" sz="2400" b="1" dirty="0" smtClean="0"/>
              <a:t> die niet kunnen werken </a:t>
            </a:r>
            <a:r>
              <a:rPr lang="nl-NL" sz="2400" b="1" dirty="0" smtClean="0">
                <a:sym typeface="Wingdings" panose="05000000000000000000" pitchFamily="2" charset="2"/>
              </a:rPr>
              <a:t> ontslagen</a:t>
            </a:r>
            <a:endParaRPr lang="nl-NL" sz="2400" b="1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erkelijke armenzorg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Kinderarbeid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345" y="3307261"/>
            <a:ext cx="2745894" cy="3105476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54381"/>
            <a:ext cx="3713162" cy="254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54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05" y="3917688"/>
            <a:ext cx="3691765" cy="2599002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De sociale kwestie</a:t>
            </a:r>
            <a:endParaRPr lang="nl-N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687" y="2364676"/>
            <a:ext cx="3388809" cy="4376692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457200" y="1417072"/>
            <a:ext cx="71391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Grote ellende voor de arbeiders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i="1" dirty="0" smtClean="0"/>
              <a:t>“Dit kan zo niet langer!”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Betere leef- en werkomstandigheden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Sociale kwestie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Onrechtvaardige situatie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De arbeiders werken zich kapot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De </a:t>
            </a:r>
            <a:r>
              <a:rPr 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bourgeoisie</a:t>
            </a:r>
            <a:r>
              <a:rPr lang="nl-NL" sz="2400" b="1" dirty="0" smtClean="0"/>
              <a:t> profiteert</a:t>
            </a: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312" y="3668809"/>
            <a:ext cx="4284053" cy="309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17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Vakbonden</a:t>
            </a:r>
            <a:endParaRPr lang="nl-N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52684"/>
            <a:ext cx="3858921" cy="4960053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457200" y="1417072"/>
            <a:ext cx="71391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Verenigingen van arbeiders</a:t>
            </a:r>
            <a:endParaRPr lang="nl-NL" sz="2400" b="1" i="1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Vakbonden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Betere lonen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Betere werkomstandigheden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Stakingen </a:t>
            </a:r>
            <a:endParaRPr lang="nl-NL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33634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465214"/>
            <a:ext cx="3220318" cy="3028536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883" y="3463578"/>
            <a:ext cx="3498842" cy="2413693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Sociale wetten</a:t>
            </a:r>
            <a:endParaRPr lang="nl-N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457200" y="1417072"/>
            <a:ext cx="71391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Wetten om de zwakkeren te beschermen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1874: Kinderwetje van </a:t>
            </a:r>
            <a:r>
              <a:rPr lang="nl-NL" sz="2400" b="1" dirty="0" err="1" smtClean="0"/>
              <a:t>Van</a:t>
            </a:r>
            <a:r>
              <a:rPr lang="nl-NL" sz="2400" b="1" dirty="0" smtClean="0"/>
              <a:t> Houten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Kinderen jonger dan 12 jaar mogen niet werken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Wel in de landbouw!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1901: leerplicht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Kinderen onder de 12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Ook niet werken in de landbouw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Betere lonen voor arbeiders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1911: </a:t>
            </a:r>
            <a:r>
              <a:rPr lang="nl-NL" sz="2400" b="1" dirty="0"/>
              <a:t>A</a:t>
            </a:r>
            <a:r>
              <a:rPr lang="nl-NL" sz="2400" b="1" dirty="0" smtClean="0"/>
              <a:t>chturige werkdag</a:t>
            </a:r>
            <a:endParaRPr lang="nl-NL" sz="2400" b="1" dirty="0" smtClean="0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466" y="3217543"/>
            <a:ext cx="4641964" cy="348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65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</TotalTime>
  <Words>193</Words>
  <Application>Microsoft Office PowerPoint</Application>
  <PresentationFormat>Diavoorstelling (4:3)</PresentationFormat>
  <Paragraphs>50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Arial</vt:lpstr>
      <vt:lpstr>Calibri</vt:lpstr>
      <vt:lpstr>Copperplate Gothic Bold</vt:lpstr>
      <vt:lpstr>Wingdings</vt:lpstr>
      <vt:lpstr>Office-thema</vt:lpstr>
      <vt:lpstr>De Sociale Kwestie</vt:lpstr>
      <vt:lpstr>Het leven van de armen</vt:lpstr>
      <vt:lpstr>Het werk van de arbeiders</vt:lpstr>
      <vt:lpstr>Armenzorg</vt:lpstr>
      <vt:lpstr>De sociale kwestie</vt:lpstr>
      <vt:lpstr>Vakbonden</vt:lpstr>
      <vt:lpstr>Sociale wetten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Industriële Revolutie</dc:title>
  <dc:creator>Ruffin</dc:creator>
  <cp:lastModifiedBy>Claudio Ruffin</cp:lastModifiedBy>
  <cp:revision>40</cp:revision>
  <dcterms:created xsi:type="dcterms:W3CDTF">2012-01-22T19:55:34Z</dcterms:created>
  <dcterms:modified xsi:type="dcterms:W3CDTF">2017-04-12T10:54:16Z</dcterms:modified>
</cp:coreProperties>
</file>